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8" r:id="rId7"/>
    <p:sldId id="276" r:id="rId8"/>
    <p:sldId id="261" r:id="rId9"/>
    <p:sldId id="262" r:id="rId10"/>
    <p:sldId id="274" r:id="rId11"/>
    <p:sldId id="264" r:id="rId12"/>
    <p:sldId id="265" r:id="rId13"/>
    <p:sldId id="266" r:id="rId14"/>
    <p:sldId id="267" r:id="rId15"/>
    <p:sldId id="269" r:id="rId16"/>
    <p:sldId id="271" r:id="rId17"/>
    <p:sldId id="270" r:id="rId18"/>
    <p:sldId id="272" r:id="rId19"/>
    <p:sldId id="268" r:id="rId20"/>
    <p:sldId id="263" r:id="rId21"/>
    <p:sldId id="278" r:id="rId22"/>
    <p:sldId id="279" r:id="rId23"/>
    <p:sldId id="281" r:id="rId24"/>
    <p:sldId id="280" r:id="rId25"/>
    <p:sldId id="277" r:id="rId26"/>
    <p:sldId id="275" r:id="rId27"/>
    <p:sldId id="273" r:id="rId28"/>
    <p:sldId id="284" r:id="rId29"/>
    <p:sldId id="282" r:id="rId30"/>
    <p:sldId id="285" r:id="rId31"/>
    <p:sldId id="287" r:id="rId32"/>
    <p:sldId id="286" r:id="rId33"/>
    <p:sldId id="289" r:id="rId3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-6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09.09.2022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23678"/>
            <a:ext cx="1760537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91630"/>
            <a:ext cx="22479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23678"/>
            <a:ext cx="373380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51670"/>
            <a:ext cx="3349625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7615"/>
            <a:ext cx="320949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83718"/>
            <a:ext cx="1358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51671"/>
            <a:ext cx="356368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51670"/>
            <a:ext cx="244475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9702"/>
            <a:ext cx="17256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43758"/>
            <a:ext cx="2136775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707654"/>
            <a:ext cx="2952328" cy="134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03598"/>
            <a:ext cx="321310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1630"/>
            <a:ext cx="372586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9662"/>
            <a:ext cx="38195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91630"/>
            <a:ext cx="35147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51670"/>
            <a:ext cx="27241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9662"/>
            <a:ext cx="30289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23678"/>
            <a:ext cx="21621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9622"/>
            <a:ext cx="31813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91631"/>
            <a:ext cx="339466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43204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1670"/>
            <a:ext cx="38671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3469604">
            <a:off x="2669977" y="1998941"/>
            <a:ext cx="7920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7654"/>
            <a:ext cx="47910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375724" y="2197894"/>
            <a:ext cx="792088" cy="1562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35646"/>
            <a:ext cx="22907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51670"/>
            <a:ext cx="42862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400883" y="1338637"/>
            <a:ext cx="650503" cy="2141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35646"/>
            <a:ext cx="21812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9662"/>
            <a:ext cx="27622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9582"/>
            <a:ext cx="444234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ktangel 5"/>
          <p:cNvSpPr/>
          <p:nvPr/>
        </p:nvSpPr>
        <p:spPr>
          <a:xfrm rot="5400000">
            <a:off x="2142627" y="-408431"/>
            <a:ext cx="847794" cy="410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99742"/>
            <a:ext cx="4554277" cy="210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ktangel 7"/>
          <p:cNvSpPr/>
          <p:nvPr/>
        </p:nvSpPr>
        <p:spPr>
          <a:xfrm rot="4892871">
            <a:off x="2363595" y="2004705"/>
            <a:ext cx="753093" cy="313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899592" y="69954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Switchgear installation (4 structures)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7694"/>
            <a:ext cx="820737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7694"/>
            <a:ext cx="7858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23678"/>
            <a:ext cx="19145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580112" y="987574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11710"/>
            <a:ext cx="10572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95686"/>
            <a:ext cx="1631950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9622"/>
            <a:ext cx="1624013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710</Words>
  <Application>Microsoft Office PowerPoint</Application>
  <PresentationFormat>Skjermfremvisning (16:9)</PresentationFormat>
  <Paragraphs>495</Paragraphs>
  <Slides>33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34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89</cp:revision>
  <dcterms:created xsi:type="dcterms:W3CDTF">2022-06-14T12:24:02Z</dcterms:created>
  <dcterms:modified xsi:type="dcterms:W3CDTF">2022-09-09T14:05:52Z</dcterms:modified>
</cp:coreProperties>
</file>